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0" r:id="rId5"/>
    <p:sldId id="261" r:id="rId6"/>
    <p:sldId id="259" r:id="rId7"/>
    <p:sldId id="263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80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F9D20-A232-4ACE-AE5A-4DD1E49A31C3}" type="datetimeFigureOut">
              <a:rPr lang="x-none"/>
              <a:pPr>
                <a:defRPr/>
              </a:pPr>
              <a:t>11.05.2021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F70AF-47A8-428F-A537-EE0C6A6499F8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6169B-4174-4A53-BB29-B15E60479B8F}" type="datetimeFigureOut">
              <a:rPr lang="x-none"/>
              <a:pPr>
                <a:defRPr/>
              </a:pPr>
              <a:t>11.05.2021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74F30-18D2-452A-A4A0-B381EF09C4F4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82D9D-451E-4694-AE61-A3E603EA47D1}" type="datetimeFigureOut">
              <a:rPr lang="x-none"/>
              <a:pPr>
                <a:defRPr/>
              </a:pPr>
              <a:t>11.05.2021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97CC5-A566-46F9-967B-E4D3E7D9749F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AB4F1-C0AF-4DA2-99D4-F5B8ACFE7AD1}" type="datetimeFigureOut">
              <a:rPr lang="x-none"/>
              <a:pPr>
                <a:defRPr/>
              </a:pPr>
              <a:t>11.05.2021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54342-4ECE-40E0-9867-6EA778D03D1D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1976E-C34B-47B1-8DCA-430AF9F90719}" type="datetimeFigureOut">
              <a:rPr lang="x-none"/>
              <a:pPr>
                <a:defRPr/>
              </a:pPr>
              <a:t>11.05.2021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32740-3806-4834-A366-679E551C136F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FCF75-9B96-4DB9-9450-462C30076D3B}" type="datetimeFigureOut">
              <a:rPr lang="x-none"/>
              <a:pPr>
                <a:defRPr/>
              </a:pPr>
              <a:t>11.05.2021</a:t>
            </a:fld>
            <a:endParaRPr lang="x-none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1C0D6-42F2-4CB9-903F-EA6ECF218158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E2D2D-C048-4CB7-958B-D438CC1A45E2}" type="datetimeFigureOut">
              <a:rPr lang="x-none"/>
              <a:pPr>
                <a:defRPr/>
              </a:pPr>
              <a:t>11.05.2021</a:t>
            </a:fld>
            <a:endParaRPr lang="x-none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94A3-C7F1-4D9A-9E25-1CFFEA199BFA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AC3CA-AF5E-4B8D-A1FC-26962CAAB40D}" type="datetimeFigureOut">
              <a:rPr lang="x-none"/>
              <a:pPr>
                <a:defRPr/>
              </a:pPr>
              <a:t>11.05.2021</a:t>
            </a:fld>
            <a:endParaRPr lang="x-none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F369A-2CD8-4058-AEFC-C7A868E0E222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98512-5587-4D22-8ADB-8043A4E7711C}" type="datetimeFigureOut">
              <a:rPr lang="x-none"/>
              <a:pPr>
                <a:defRPr/>
              </a:pPr>
              <a:t>11.05.2021</a:t>
            </a:fld>
            <a:endParaRPr lang="x-none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EFCAE-4383-40C4-8A17-0B1B697B9DCF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BD0C3-8886-4A23-8162-93DD87C92D95}" type="datetimeFigureOut">
              <a:rPr lang="x-none"/>
              <a:pPr>
                <a:defRPr/>
              </a:pPr>
              <a:t>11.05.2021</a:t>
            </a:fld>
            <a:endParaRPr lang="x-none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F58FF-7C02-4EF0-B9DB-A69A6FB4480B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A097F-9605-4238-B602-F07DEA6250CB}" type="datetimeFigureOut">
              <a:rPr lang="x-none"/>
              <a:pPr>
                <a:defRPr/>
              </a:pPr>
              <a:t>11.05.2021</a:t>
            </a:fld>
            <a:endParaRPr lang="x-none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AAE03-10F5-4F4E-A15C-C2B76502229F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845222-D69F-4055-8009-98AE93CFAEF9}" type="datetimeFigureOut">
              <a:rPr lang="x-none"/>
              <a:pPr>
                <a:defRPr/>
              </a:pPr>
              <a:t>11.05.2021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440328-01A2-4CB9-B4A3-4601F374EE3B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12192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87375" y="3013075"/>
            <a:ext cx="10515600" cy="1325563"/>
          </a:xfrm>
        </p:spPr>
        <p:txBody>
          <a:bodyPr/>
          <a:lstStyle/>
          <a:p>
            <a:pPr algn="ctr" eaLnBrk="1" hangingPunct="1"/>
            <a:r>
              <a:rPr lang="uk-UA" sz="40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smtClean="0">
                <a:latin typeface="Times New Roman" pitchFamily="18" charset="0"/>
                <a:cs typeface="Times New Roman" pitchFamily="18" charset="0"/>
              </a:rPr>
              <a:t>Корсунь-Шевченківська ЗОШ </a:t>
            </a:r>
            <a:br>
              <a:rPr lang="uk-UA" sz="2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smtClean="0">
                <a:latin typeface="Times New Roman" pitchFamily="18" charset="0"/>
                <a:cs typeface="Times New Roman" pitchFamily="18" charset="0"/>
              </a:rPr>
              <a:t>І-ІІІ ступенів №2</a:t>
            </a:r>
            <a:br>
              <a:rPr lang="uk-UA" sz="2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smtClean="0">
                <a:latin typeface="Times New Roman" pitchFamily="18" charset="0"/>
                <a:cs typeface="Times New Roman" pitchFamily="18" charset="0"/>
              </a:rPr>
              <a:t> Корсунь-Шевченківської  міської ради</a:t>
            </a:r>
            <a:br>
              <a:rPr lang="uk-UA" sz="2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smtClean="0">
                <a:latin typeface="Times New Roman" pitchFamily="18" charset="0"/>
                <a:cs typeface="Times New Roman" pitchFamily="18" charset="0"/>
              </a:rPr>
              <a:t>Черкаської області</a:t>
            </a:r>
            <a:r>
              <a:rPr lang="en-US" sz="40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Підпроєкт обласного Інтернет-проєкту Ліги старшокласників “Ми – патріоти Черкащини”</a:t>
            </a:r>
            <a:br>
              <a:rPr lang="uk-UA" sz="32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“Я – свідомий громадянин України”</a:t>
            </a:r>
            <a:r>
              <a:rPr lang="en-US" sz="40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i="1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uk-UA" sz="2400" b="1" i="1" smtClean="0">
                <a:latin typeface="Times New Roman" pitchFamily="18" charset="0"/>
                <a:cs typeface="Times New Roman" pitchFamily="18" charset="0"/>
              </a:rPr>
              <a:t>Виконала учениця 6-Б класу</a:t>
            </a:r>
            <a:br>
              <a:rPr lang="uk-UA" sz="24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smtClean="0">
                <a:latin typeface="Times New Roman" pitchFamily="18" charset="0"/>
                <a:cs typeface="Times New Roman" pitchFamily="18" charset="0"/>
              </a:rPr>
              <a:t>                         Мельник Ангеліна.</a:t>
            </a:r>
            <a:br>
              <a:rPr lang="uk-UA" sz="24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smtClean="0">
                <a:latin typeface="Times New Roman" pitchFamily="18" charset="0"/>
                <a:cs typeface="Times New Roman" pitchFamily="18" charset="0"/>
              </a:rPr>
              <a:t>                                        Керівник – вчитель історії,</a:t>
            </a:r>
            <a:br>
              <a:rPr lang="uk-UA" sz="24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smtClean="0">
                <a:latin typeface="Times New Roman" pitchFamily="18" charset="0"/>
                <a:cs typeface="Times New Roman" pitchFamily="18" charset="0"/>
              </a:rPr>
              <a:t>                                       класний керівник 6-Б класу</a:t>
            </a:r>
            <a:br>
              <a:rPr lang="uk-UA" sz="24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smtClean="0">
                <a:latin typeface="Times New Roman" pitchFamily="18" charset="0"/>
                <a:cs typeface="Times New Roman" pitchFamily="18" charset="0"/>
              </a:rPr>
              <a:t>                         Степаненко О.М.</a:t>
            </a:r>
            <a:br>
              <a:rPr lang="uk-UA" sz="2400" b="1" i="1" smtClean="0">
                <a:latin typeface="Times New Roman" pitchFamily="18" charset="0"/>
                <a:cs typeface="Times New Roman" pitchFamily="18" charset="0"/>
              </a:rPr>
            </a:br>
            <a:endParaRPr lang="ru-RU" sz="2400" b="1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3" y="2400300"/>
            <a:ext cx="10515600" cy="13255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Наші воїни – сильні, мужні та незламні захищають наші життя та свободу. </a:t>
            </a:r>
            <a:b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Ми, діти, у цей важкий час для країни вносимо свій маленький вклад у майбутню перемогу над російським загарбником і підтримуємо своїх захисників.</a:t>
            </a:r>
            <a:endParaRPr lang="x-none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3"/>
            <a:ext cx="12192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01663" y="414338"/>
            <a:ext cx="10515600" cy="1325562"/>
          </a:xfrm>
        </p:spPr>
        <p:txBody>
          <a:bodyPr/>
          <a:lstStyle/>
          <a:p>
            <a:pPr algn="ctr" eaLnBrk="1" hangingPunct="1"/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Ми створюємо обереги та передаємо для українських бійців, які захищають наш мир і спокій.</a:t>
            </a:r>
            <a:br>
              <a:rPr lang="ru-RU" sz="32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У давнину наші предки вірили, що такі речі мають здатність оберігати воїнів на війні. </a:t>
            </a:r>
          </a:p>
        </p:txBody>
      </p:sp>
      <p:pic>
        <p:nvPicPr>
          <p:cNvPr id="1536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5813" y="2287588"/>
            <a:ext cx="3317875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9538" y="2270125"/>
            <a:ext cx="3043237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38" y="161925"/>
            <a:ext cx="11769725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sz="2900" b="1" i="1" smtClean="0">
                <a:latin typeface="Times New Roman" pitchFamily="18" charset="0"/>
                <a:cs typeface="Times New Roman" pitchFamily="18" charset="0"/>
              </a:rPr>
              <a:t>Цьогоріч ми розписали білковою глазуррю медово-імбирні пряники</a:t>
            </a:r>
            <a:br>
              <a:rPr lang="uk-UA" sz="29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uk-UA" sz="2900" b="1" i="1" smtClean="0">
                <a:latin typeface="Times New Roman" pitchFamily="18" charset="0"/>
                <a:cs typeface="Times New Roman" pitchFamily="18" charset="0"/>
              </a:rPr>
              <a:t>і привітали з новорічно-різдвяними святами бійців 72-ї бригади </a:t>
            </a:r>
            <a:br>
              <a:rPr lang="uk-UA" sz="29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uk-UA" sz="2900" b="1" i="1" smtClean="0">
                <a:latin typeface="Times New Roman" pitchFamily="18" charset="0"/>
                <a:cs typeface="Times New Roman" pitchFamily="18" charset="0"/>
              </a:rPr>
              <a:t>ім. Чорних запорожців.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19488" y="1487488"/>
            <a:ext cx="53594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1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uk-UA" sz="3200" b="1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7188" y="55563"/>
            <a:ext cx="3825875" cy="680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463"/>
            <a:ext cx="6437313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7350" y="1749425"/>
            <a:ext cx="67246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uk-UA" sz="3200" b="1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"/>
            <a:ext cx="3805238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219325"/>
            <a:ext cx="6030913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4100" y="23813"/>
            <a:ext cx="498475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000125" y="808038"/>
            <a:ext cx="10515600" cy="4516437"/>
          </a:xfrm>
        </p:spPr>
        <p:txBody>
          <a:bodyPr/>
          <a:lstStyle/>
          <a:p>
            <a:pPr algn="ctr" eaLnBrk="1" hangingPunct="1"/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Бажаємо тим, хто тримає мирне небо над нашими головами, міцного здоров</a:t>
            </a: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я, сили рухатися вперед і перемоги!</a:t>
            </a:r>
            <a:endParaRPr lang="en-US" b="1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134</Words>
  <Application>Microsoft Office PowerPoint</Application>
  <PresentationFormat>Произвольный</PresentationFormat>
  <Paragraphs>5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 Light</vt:lpstr>
      <vt:lpstr>Calibri</vt:lpstr>
      <vt:lpstr>Times New Roman</vt:lpstr>
      <vt:lpstr>Тема Office</vt:lpstr>
      <vt:lpstr> Корсунь-Шевченківська ЗОШ  І-ІІІ ступенів №2  Корсунь-Шевченківської  міської ради Черкаської області  Підпроєкт обласного Інтернет-проєкту Ліги старшокласників “Ми – патріоти Черкащини” “Я – свідомий громадянин України”                           Виконала учениця 6-Б класу                          Мельник Ангеліна.                                         Керівник – вчитель історії,                                        класний керівник 6-Б класу                          Степаненко О.М. </vt:lpstr>
      <vt:lpstr>Наші воїни – сильні, мужні та незламні захищають наші життя та свободу.   Ми, діти, у цей важкий час для країни вносимо свій маленький вклад у майбутню перемогу над російським загарбником і підтримуємо своїх захисників.</vt:lpstr>
      <vt:lpstr>Ми створюємо обереги та передаємо для українських бійців, які захищають наш мир і спокій. У давнину наші предки вірили, що такі речі мають здатність оберігати воїнів на війні. </vt:lpstr>
      <vt:lpstr>Цьогоріч ми розписали білковою глазуррю медово-імбирні пряники і привітали з новорічно-різдвяними святами бійців 72-ї бригади  ім. Чорних запорожців.</vt:lpstr>
      <vt:lpstr>Слайд 5</vt:lpstr>
      <vt:lpstr>Слайд 6</vt:lpstr>
      <vt:lpstr>Бажаємо тим, хто тримає мирне небо над нашими головами, міцного здоров’я, сили рухатися вперед і перемоги!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Волонтерська допомога воїнам ООС учнів Корсунь-Шевченківської ЗОШ І-ІІІ ступенів №2     виконала учениця 6-Б класу Мельник Ангеліна </dc:title>
  <dc:creator>NK(user)</dc:creator>
  <cp:lastModifiedBy>PC4</cp:lastModifiedBy>
  <cp:revision>19</cp:revision>
  <dcterms:created xsi:type="dcterms:W3CDTF">2021-04-20T08:07:15Z</dcterms:created>
  <dcterms:modified xsi:type="dcterms:W3CDTF">2021-05-11T12:30:25Z</dcterms:modified>
</cp:coreProperties>
</file>